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sldIdLst>
    <p:sldId id="256" r:id="rId2"/>
    <p:sldId id="262" r:id="rId3"/>
    <p:sldId id="257" r:id="rId4"/>
    <p:sldId id="258" r:id="rId5"/>
    <p:sldId id="260" r:id="rId6"/>
    <p:sldId id="259" r:id="rId7"/>
    <p:sldId id="261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1632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69804" cy="6874935"/>
            <a:chOff x="-8466" y="-8468"/>
            <a:chExt cx="9169804" cy="6874935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Freeform 23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2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BA8F4D-B305-4F7B-B844-5E1057943188}" type="datetimeFigureOut">
              <a:rPr lang="en-US" smtClean="0"/>
              <a:pPr/>
              <a:t>1/31/2024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A05CA2-2BAF-42D6-A9FE-DE649C01D43A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053017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BA8F4D-B305-4F7B-B844-5E1057943188}" type="datetimeFigureOut">
              <a:rPr lang="en-US" smtClean="0"/>
              <a:pPr/>
              <a:t>1/31/2024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A05CA2-2BAF-42D6-A9FE-DE649C01D43A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988186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BA8F4D-B305-4F7B-B844-5E1057943188}" type="datetimeFigureOut">
              <a:rPr lang="en-US" smtClean="0"/>
              <a:pPr/>
              <a:t>1/31/2024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A05CA2-2BAF-42D6-A9FE-DE649C01D43A}" type="slidenum">
              <a:rPr lang="en-US" altLang="en-US" smtClean="0"/>
              <a:pPr/>
              <a:t>‹#›</a:t>
            </a:fld>
            <a:endParaRPr lang="en-US" altLang="en-US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81134067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BA8F4D-B305-4F7B-B844-5E1057943188}" type="datetimeFigureOut">
              <a:rPr lang="en-US" smtClean="0"/>
              <a:pPr/>
              <a:t>1/31/2024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A05CA2-2BAF-42D6-A9FE-DE649C01D43A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3854642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BA8F4D-B305-4F7B-B844-5E1057943188}" type="datetimeFigureOut">
              <a:rPr lang="en-US" smtClean="0"/>
              <a:pPr/>
              <a:t>1/31/2024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A05CA2-2BAF-42D6-A9FE-DE649C01D43A}" type="slidenum">
              <a:rPr lang="en-US" altLang="en-US" smtClean="0"/>
              <a:pPr/>
              <a:t>‹#›</a:t>
            </a:fld>
            <a:endParaRPr lang="en-US" altLang="en-US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26488134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BA8F4D-B305-4F7B-B844-5E1057943188}" type="datetimeFigureOut">
              <a:rPr lang="en-US" smtClean="0"/>
              <a:pPr/>
              <a:t>1/31/2024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A05CA2-2BAF-42D6-A9FE-DE649C01D43A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0149352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BA8F4D-B305-4F7B-B844-5E1057943188}" type="datetimeFigureOut">
              <a:rPr lang="en-US" smtClean="0"/>
              <a:pPr/>
              <a:t>1/31/2024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A05CA2-2BAF-42D6-A9FE-DE649C01D43A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7686531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BA8F4D-B305-4F7B-B844-5E1057943188}" type="datetimeFigureOut">
              <a:rPr lang="en-US" smtClean="0"/>
              <a:pPr/>
              <a:t>1/31/2024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A05CA2-2BAF-42D6-A9FE-DE649C01D43A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430685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BA8F4D-B305-4F7B-B844-5E1057943188}" type="datetimeFigureOut">
              <a:rPr lang="en-US" smtClean="0"/>
              <a:pPr/>
              <a:t>1/31/2024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A05CA2-2BAF-42D6-A9FE-DE649C01D43A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818212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BA8F4D-B305-4F7B-B844-5E1057943188}" type="datetimeFigureOut">
              <a:rPr lang="en-US" smtClean="0"/>
              <a:pPr/>
              <a:t>1/31/2024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A05CA2-2BAF-42D6-A9FE-DE649C01D43A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878268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BA8F4D-B305-4F7B-B844-5E1057943188}" type="datetimeFigureOut">
              <a:rPr lang="en-US" smtClean="0"/>
              <a:pPr/>
              <a:t>1/31/2024</a:t>
            </a:fld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A05CA2-2BAF-42D6-A9FE-DE649C01D43A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757303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BA8F4D-B305-4F7B-B844-5E1057943188}" type="datetimeFigureOut">
              <a:rPr lang="en-US" smtClean="0"/>
              <a:pPr/>
              <a:t>1/31/2024</a:t>
            </a:fld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A05CA2-2BAF-42D6-A9FE-DE649C01D43A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517481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BA8F4D-B305-4F7B-B844-5E1057943188}" type="datetimeFigureOut">
              <a:rPr lang="en-US" smtClean="0"/>
              <a:pPr/>
              <a:t>1/31/2024</a:t>
            </a:fld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A05CA2-2BAF-42D6-A9FE-DE649C01D43A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968406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BA8F4D-B305-4F7B-B844-5E1057943188}" type="datetimeFigureOut">
              <a:rPr lang="en-US" smtClean="0"/>
              <a:pPr/>
              <a:t>1/31/2024</a:t>
            </a:fld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A05CA2-2BAF-42D6-A9FE-DE649C01D43A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764597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BA8F4D-B305-4F7B-B844-5E1057943188}" type="datetimeFigureOut">
              <a:rPr lang="en-US" smtClean="0"/>
              <a:pPr/>
              <a:t>1/31/2024</a:t>
            </a:fld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A05CA2-2BAF-42D6-A9FE-DE649C01D43A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815496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BA8F4D-B305-4F7B-B844-5E1057943188}" type="datetimeFigureOut">
              <a:rPr lang="en-US" smtClean="0"/>
              <a:pPr/>
              <a:t>1/31/2024</a:t>
            </a:fld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A05CA2-2BAF-42D6-A9FE-DE649C01D43A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389824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69805" cy="6874935"/>
            <a:chOff x="-8467" y="-8468"/>
            <a:chExt cx="9169805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BA8F4D-B305-4F7B-B844-5E1057943188}" type="datetimeFigureOut">
              <a:rPr lang="en-US" smtClean="0"/>
              <a:pPr/>
              <a:t>1/31/2024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6DA05CA2-2BAF-42D6-A9FE-DE649C01D43A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300027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  <p:sldLayoutId id="2147483674" r:id="rId13"/>
    <p:sldLayoutId id="2147483675" r:id="rId14"/>
    <p:sldLayoutId id="2147483676" r:id="rId15"/>
    <p:sldLayoutId id="2147483677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0" y="2130425"/>
            <a:ext cx="7772400" cy="1470025"/>
          </a:xfrm>
        </p:spPr>
        <p:txBody>
          <a:bodyPr anchor="ctr">
            <a:normAutofit fontScale="90000"/>
          </a:bodyPr>
          <a:lstStyle/>
          <a:p>
            <a:r>
              <a:rPr lang="en-US" sz="5600"/>
              <a:t>Компютърна презентация</a:t>
            </a:r>
          </a:p>
        </p:txBody>
      </p:sp>
    </p:spTree>
  </p:cSld>
  <p:clrMapOvr>
    <a:masterClrMapping/>
  </p:clrMapOvr>
  <p:transition spd="slow" advClick="0" advTm="2000"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bg-BG"/>
              <a:t>Съдържание</a:t>
            </a:r>
            <a:endParaRPr lang="en-US"/>
          </a:p>
        </p:txBody>
      </p:sp>
      <p:sp>
        <p:nvSpPr>
          <p:cNvPr id="2253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bg-BG"/>
              <a:t>Какво е компютърна презентация;</a:t>
            </a:r>
          </a:p>
          <a:p>
            <a:r>
              <a:rPr lang="bg-BG"/>
              <a:t>Програми за компютърна анимация:</a:t>
            </a:r>
          </a:p>
          <a:p>
            <a:pPr lvl="1">
              <a:buFont typeface="Wingdings" pitchFamily="2" charset="2"/>
              <a:buChar char="v"/>
            </a:pPr>
            <a:r>
              <a:rPr lang="bg-BG" sz="2200"/>
              <a:t>П</a:t>
            </a:r>
            <a:r>
              <a:rPr lang="en-US" sz="2200"/>
              <a:t>рограми за създаване на слайд шоу</a:t>
            </a:r>
            <a:r>
              <a:rPr lang="bg-BG" sz="2200"/>
              <a:t>;</a:t>
            </a:r>
          </a:p>
          <a:p>
            <a:pPr lvl="1">
              <a:buFont typeface="Wingdings" pitchFamily="2" charset="2"/>
              <a:buChar char="v"/>
            </a:pPr>
            <a:r>
              <a:rPr lang="bg-BG" sz="2200"/>
              <a:t>П</a:t>
            </a:r>
            <a:r>
              <a:rPr lang="en-US" sz="2200"/>
              <a:t>резентационни програми</a:t>
            </a:r>
            <a:r>
              <a:rPr lang="bg-BG" sz="2200"/>
              <a:t>;</a:t>
            </a:r>
          </a:p>
          <a:p>
            <a:r>
              <a:rPr lang="en-US"/>
              <a:t>Структура на компютърна презентация</a:t>
            </a:r>
            <a:r>
              <a:rPr lang="bg-BG"/>
              <a:t>;</a:t>
            </a:r>
          </a:p>
          <a:p>
            <a:r>
              <a:rPr lang="bg-BG"/>
              <a:t>Структура</a:t>
            </a:r>
            <a:r>
              <a:rPr lang="en-US"/>
              <a:t> на слайд</a:t>
            </a:r>
            <a:r>
              <a:rPr lang="bg-BG"/>
              <a:t>;</a:t>
            </a:r>
          </a:p>
          <a:p>
            <a:r>
              <a:rPr lang="bg-BG"/>
              <a:t>Елементи</a:t>
            </a:r>
            <a:r>
              <a:rPr lang="en-US"/>
              <a:t> на слайд</a:t>
            </a:r>
            <a:r>
              <a:rPr lang="bg-BG"/>
              <a:t>;</a:t>
            </a:r>
          </a:p>
          <a:p>
            <a:endParaRPr lang="bg-BG"/>
          </a:p>
          <a:p>
            <a:endParaRPr lang="en-US" sz="3400"/>
          </a:p>
        </p:txBody>
      </p:sp>
    </p:spTree>
  </p:cSld>
  <p:clrMapOvr>
    <a:masterClrMapping/>
  </p:clrMapOvr>
  <p:transition spd="slow" advClick="0" advTm="2000"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6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6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3000"/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6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3000"/>
                                        <p:tgtEl>
                                          <p:spTgt spid="22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6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3000"/>
                                        <p:tgtEl>
                                          <p:spTgt spid="225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96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3000"/>
                                        <p:tgtEl>
                                          <p:spTgt spid="225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26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3000"/>
                                        <p:tgtEl>
                                          <p:spTgt spid="225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6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3000"/>
                                        <p:tgtEl>
                                          <p:spTgt spid="225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86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3000"/>
                                        <p:tgtEl>
                                          <p:spTgt spid="2253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0" grpId="0"/>
      <p:bldP spid="22531" grpId="0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5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77813"/>
            <a:ext cx="8229600" cy="1139825"/>
          </a:xfrm>
        </p:spPr>
        <p:txBody>
          <a:bodyPr anchor="ctr"/>
          <a:lstStyle/>
          <a:p>
            <a:r>
              <a:rPr lang="bg-BG"/>
              <a:t>Представяне на данни</a:t>
            </a:r>
            <a:endParaRPr lang="en-US"/>
          </a:p>
        </p:txBody>
      </p:sp>
      <p:sp>
        <p:nvSpPr>
          <p:cNvPr id="3075" name="Rectangle 6"/>
          <p:cNvSpPr>
            <a:spLocks noGrp="1" noChangeArrowheads="1"/>
          </p:cNvSpPr>
          <p:nvPr>
            <p:ph type="body" idx="4294967295"/>
          </p:nvPr>
        </p:nvSpPr>
        <p:spPr>
          <a:xfrm>
            <a:off x="0" y="1700213"/>
            <a:ext cx="8229600" cy="3961035"/>
          </a:xfrm>
        </p:spPr>
        <p:txBody>
          <a:bodyPr>
            <a:normAutofit/>
          </a:bodyPr>
          <a:lstStyle/>
          <a:p>
            <a:pPr>
              <a:spcBef>
                <a:spcPct val="25000"/>
              </a:spcBef>
              <a:spcAft>
                <a:spcPct val="25000"/>
              </a:spcAft>
            </a:pPr>
            <a:r>
              <a:rPr lang="en-US" sz="2400" dirty="0" err="1"/>
              <a:t>Подготовка</a:t>
            </a:r>
            <a:r>
              <a:rPr lang="en-US" sz="2400" dirty="0"/>
              <a:t> и </a:t>
            </a:r>
            <a:r>
              <a:rPr lang="en-US" sz="2400" dirty="0" err="1"/>
              <a:t>показване</a:t>
            </a:r>
            <a:r>
              <a:rPr lang="en-US" sz="2400" dirty="0"/>
              <a:t> </a:t>
            </a:r>
            <a:r>
              <a:rPr lang="en-US" sz="2400" dirty="0" err="1"/>
              <a:t>на</a:t>
            </a:r>
            <a:r>
              <a:rPr lang="en-US" sz="2400" dirty="0"/>
              <a:t> </a:t>
            </a:r>
            <a:r>
              <a:rPr lang="en-US" sz="2400" dirty="0" err="1"/>
              <a:t>информация</a:t>
            </a:r>
            <a:r>
              <a:rPr lang="en-US" sz="2400" dirty="0"/>
              <a:t> </a:t>
            </a:r>
            <a:r>
              <a:rPr lang="bg-BG" sz="2400" dirty="0"/>
              <a:t>пред публика </a:t>
            </a:r>
            <a:r>
              <a:rPr lang="en-US" sz="2400" dirty="0" err="1"/>
              <a:t>от</a:t>
            </a:r>
            <a:r>
              <a:rPr lang="en-US" sz="2400" dirty="0"/>
              <a:t> </a:t>
            </a:r>
            <a:r>
              <a:rPr lang="en-US" sz="2400" dirty="0" err="1"/>
              <a:t>компютъра</a:t>
            </a:r>
            <a:r>
              <a:rPr lang="en-US" sz="2400" dirty="0"/>
              <a:t> </a:t>
            </a:r>
            <a:r>
              <a:rPr lang="en-US" sz="2400" dirty="0" err="1"/>
              <a:t>се</a:t>
            </a:r>
            <a:r>
              <a:rPr lang="en-US" sz="2400" dirty="0"/>
              <a:t> </a:t>
            </a:r>
            <a:r>
              <a:rPr lang="en-US" sz="2400" dirty="0" err="1"/>
              <a:t>нарича</a:t>
            </a:r>
            <a:r>
              <a:rPr lang="en-US" sz="2400" dirty="0"/>
              <a:t> </a:t>
            </a:r>
            <a:r>
              <a:rPr lang="en-US" sz="2400" b="1" dirty="0" err="1"/>
              <a:t>компютърна</a:t>
            </a:r>
            <a:r>
              <a:rPr lang="en-US" sz="2400" b="1" dirty="0"/>
              <a:t> </a:t>
            </a:r>
            <a:r>
              <a:rPr lang="en-US" sz="2400" b="1" dirty="0" err="1"/>
              <a:t>презентация</a:t>
            </a:r>
            <a:r>
              <a:rPr lang="en-US" sz="2400" dirty="0"/>
              <a:t>.</a:t>
            </a:r>
            <a:endParaRPr lang="bg-BG" sz="2400" dirty="0"/>
          </a:p>
          <a:p>
            <a:pPr>
              <a:spcBef>
                <a:spcPct val="25000"/>
              </a:spcBef>
              <a:spcAft>
                <a:spcPct val="25000"/>
              </a:spcAft>
            </a:pPr>
            <a:endParaRPr lang="bg-BG" sz="2400" dirty="0"/>
          </a:p>
          <a:p>
            <a:pPr>
              <a:spcBef>
                <a:spcPct val="25000"/>
              </a:spcBef>
              <a:spcAft>
                <a:spcPct val="25000"/>
              </a:spcAft>
            </a:pPr>
            <a:endParaRPr lang="bg-BG" sz="2400" dirty="0"/>
          </a:p>
          <a:p>
            <a:pPr>
              <a:spcBef>
                <a:spcPct val="25000"/>
              </a:spcBef>
              <a:spcAft>
                <a:spcPct val="25000"/>
              </a:spcAft>
            </a:pPr>
            <a:r>
              <a:rPr lang="en-US" sz="2400" dirty="0" err="1"/>
              <a:t>Тя</a:t>
            </a:r>
            <a:r>
              <a:rPr lang="en-US" sz="2400" dirty="0"/>
              <a:t> </a:t>
            </a:r>
            <a:r>
              <a:rPr lang="en-US" sz="2400" dirty="0" err="1"/>
              <a:t>се</a:t>
            </a:r>
            <a:r>
              <a:rPr lang="en-US" sz="2400" dirty="0"/>
              <a:t> </a:t>
            </a:r>
            <a:r>
              <a:rPr lang="en-US" sz="2400" dirty="0" err="1"/>
              <a:t>осъществява</a:t>
            </a:r>
            <a:r>
              <a:rPr lang="en-US" sz="2400" dirty="0"/>
              <a:t> </a:t>
            </a:r>
            <a:r>
              <a:rPr lang="en-US" sz="2400" dirty="0" err="1"/>
              <a:t>от</a:t>
            </a:r>
            <a:r>
              <a:rPr lang="en-US" sz="2400" dirty="0"/>
              <a:t> </a:t>
            </a:r>
            <a:r>
              <a:rPr lang="en-US" sz="2400" dirty="0" err="1"/>
              <a:t>специализиран</a:t>
            </a:r>
            <a:r>
              <a:rPr lang="en-US" sz="2400" dirty="0"/>
              <a:t> </a:t>
            </a:r>
            <a:r>
              <a:rPr lang="en-US" sz="2400" dirty="0" err="1"/>
              <a:t>софтуер</a:t>
            </a:r>
            <a:r>
              <a:rPr lang="en-US" sz="2400" dirty="0"/>
              <a:t>, </a:t>
            </a:r>
            <a:r>
              <a:rPr lang="bg-BG" sz="2400" dirty="0"/>
              <a:t>който </a:t>
            </a:r>
            <a:r>
              <a:rPr lang="en-US" sz="2400" dirty="0" err="1"/>
              <a:t>комбинира</a:t>
            </a:r>
            <a:r>
              <a:rPr lang="en-US" sz="2400" dirty="0"/>
              <a:t> </a:t>
            </a:r>
            <a:r>
              <a:rPr lang="en-US" sz="2400" dirty="0" err="1"/>
              <a:t>различна</a:t>
            </a:r>
            <a:r>
              <a:rPr lang="en-US" sz="2400" dirty="0"/>
              <a:t> </a:t>
            </a:r>
            <a:r>
              <a:rPr lang="en-US" sz="2400" dirty="0" err="1"/>
              <a:t>по</a:t>
            </a:r>
            <a:r>
              <a:rPr lang="en-US" sz="2400" dirty="0"/>
              <a:t> </a:t>
            </a:r>
            <a:r>
              <a:rPr lang="en-US" sz="2400" dirty="0" err="1"/>
              <a:t>вид</a:t>
            </a:r>
            <a:r>
              <a:rPr lang="en-US" sz="2400" dirty="0"/>
              <a:t> </a:t>
            </a:r>
            <a:r>
              <a:rPr lang="en-US" sz="2400" dirty="0" err="1"/>
              <a:t>информация</a:t>
            </a:r>
            <a:r>
              <a:rPr lang="en-US" sz="2400" dirty="0"/>
              <a:t> – </a:t>
            </a:r>
            <a:r>
              <a:rPr lang="en-US" sz="2400" dirty="0" err="1"/>
              <a:t>текстова</a:t>
            </a:r>
            <a:r>
              <a:rPr lang="en-US" sz="2400" dirty="0"/>
              <a:t>, </a:t>
            </a:r>
            <a:r>
              <a:rPr lang="en-US" sz="2400" dirty="0" err="1"/>
              <a:t>звукова</a:t>
            </a:r>
            <a:r>
              <a:rPr lang="en-US" sz="2400" dirty="0"/>
              <a:t>, </a:t>
            </a:r>
            <a:r>
              <a:rPr lang="en-US" sz="2400" dirty="0" err="1"/>
              <a:t>видео</a:t>
            </a:r>
            <a:r>
              <a:rPr lang="en-US" sz="2400" dirty="0"/>
              <a:t> и </a:t>
            </a:r>
            <a:r>
              <a:rPr lang="en-US" sz="2400" dirty="0" err="1"/>
              <a:t>анимация</a:t>
            </a:r>
            <a:r>
              <a:rPr lang="en-US" sz="2400" dirty="0"/>
              <a:t>.</a:t>
            </a:r>
          </a:p>
        </p:txBody>
      </p:sp>
    </p:spTree>
  </p:cSld>
  <p:clrMapOvr>
    <a:masterClrMapping/>
  </p:clrMapOvr>
  <p:transition spd="slow" advClick="0" advTm="2000"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3000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3000"/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77813"/>
            <a:ext cx="8229600" cy="1139825"/>
          </a:xfrm>
        </p:spPr>
        <p:txBody>
          <a:bodyPr anchor="ctr">
            <a:normAutofit fontScale="90000"/>
          </a:bodyPr>
          <a:lstStyle/>
          <a:p>
            <a:r>
              <a:rPr lang="bg-BG" sz="3800"/>
              <a:t>П</a:t>
            </a:r>
            <a:r>
              <a:rPr lang="en-US" sz="3800"/>
              <a:t>рограми за компютърни презентации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1600200"/>
            <a:ext cx="8229600" cy="4530725"/>
          </a:xfrm>
        </p:spPr>
        <p:txBody>
          <a:bodyPr/>
          <a:lstStyle/>
          <a:p>
            <a:r>
              <a:rPr lang="bg-BG"/>
              <a:t>П</a:t>
            </a:r>
            <a:r>
              <a:rPr lang="en-US"/>
              <a:t>рограми за създаване на слайд шоу</a:t>
            </a:r>
            <a:r>
              <a:rPr lang="bg-BG"/>
              <a:t>:</a:t>
            </a:r>
          </a:p>
          <a:p>
            <a:pPr lvl="1">
              <a:buSzPct val="65000"/>
              <a:buFont typeface="Wingdings" pitchFamily="2" charset="2"/>
              <a:buChar char="v"/>
            </a:pPr>
            <a:r>
              <a:rPr lang="en-US" sz="2200"/>
              <a:t>Всеки екран се нарича </a:t>
            </a:r>
            <a:r>
              <a:rPr lang="en-US" sz="2200" b="1"/>
              <a:t>слайд</a:t>
            </a:r>
            <a:r>
              <a:rPr lang="bg-BG" sz="2200"/>
              <a:t>;</a:t>
            </a:r>
          </a:p>
          <a:p>
            <a:pPr lvl="1">
              <a:spcAft>
                <a:spcPct val="20000"/>
              </a:spcAft>
              <a:buSzPct val="65000"/>
              <a:buFont typeface="Wingdings" pitchFamily="2" charset="2"/>
              <a:buChar char="v"/>
            </a:pPr>
            <a:r>
              <a:rPr lang="en-US" sz="2200"/>
              <a:t>Един слайд може да съдържа един тип информация</a:t>
            </a:r>
            <a:r>
              <a:rPr lang="bg-BG" sz="2200"/>
              <a:t>;</a:t>
            </a:r>
          </a:p>
          <a:p>
            <a:r>
              <a:rPr lang="bg-BG"/>
              <a:t>П</a:t>
            </a:r>
            <a:r>
              <a:rPr lang="en-US"/>
              <a:t>резентационни програми</a:t>
            </a:r>
            <a:r>
              <a:rPr lang="bg-BG"/>
              <a:t>:</a:t>
            </a:r>
          </a:p>
          <a:p>
            <a:pPr lvl="1">
              <a:buSzPct val="65000"/>
              <a:buFont typeface="Wingdings" pitchFamily="2" charset="2"/>
              <a:buChar char="v"/>
            </a:pPr>
            <a:r>
              <a:rPr lang="en-US" sz="2200"/>
              <a:t>позволяват в рамките на един слайд да се представи текст и изображение</a:t>
            </a:r>
            <a:r>
              <a:rPr lang="bg-BG" sz="2200"/>
              <a:t>;</a:t>
            </a:r>
          </a:p>
          <a:p>
            <a:pPr lvl="1">
              <a:buSzPct val="65000"/>
              <a:buFont typeface="Wingdings" pitchFamily="2" charset="2"/>
              <a:buChar char="v"/>
            </a:pPr>
            <a:r>
              <a:rPr lang="en-US" sz="2200"/>
              <a:t>Те се делят на</a:t>
            </a:r>
            <a:r>
              <a:rPr lang="bg-BG" sz="2200"/>
              <a:t> </a:t>
            </a:r>
            <a:r>
              <a:rPr lang="en-US" sz="2200"/>
              <a:t>авторски системи</a:t>
            </a:r>
            <a:r>
              <a:rPr lang="bg-BG" sz="2200"/>
              <a:t> и </a:t>
            </a:r>
            <a:r>
              <a:rPr lang="en-US" sz="2200"/>
              <a:t>презентационни системи</a:t>
            </a:r>
            <a:r>
              <a:rPr lang="bg-BG" sz="2200"/>
              <a:t>;</a:t>
            </a:r>
            <a:endParaRPr lang="en-US" sz="2200"/>
          </a:p>
        </p:txBody>
      </p:sp>
    </p:spTree>
  </p:cSld>
  <p:clrMapOvr>
    <a:masterClrMapping/>
  </p:clrMapOvr>
  <p:transition spd="slow" advClick="0" advTm="2000"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3000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3000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8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3000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1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3000"/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40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3000"/>
                                        <p:tgtEl>
                                          <p:spTgt spid="4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7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3000"/>
                                        <p:tgtEl>
                                          <p:spTgt spid="40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77813"/>
            <a:ext cx="8229600" cy="1139825"/>
          </a:xfrm>
        </p:spPr>
        <p:txBody>
          <a:bodyPr anchor="ctr">
            <a:normAutofit fontScale="90000"/>
          </a:bodyPr>
          <a:lstStyle/>
          <a:p>
            <a:r>
              <a:rPr lang="en-US" sz="3800"/>
              <a:t>Структура на компютърна презентация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1600200"/>
            <a:ext cx="8229600" cy="4530725"/>
          </a:xfrm>
        </p:spPr>
        <p:txBody>
          <a:bodyPr/>
          <a:lstStyle/>
          <a:p>
            <a:pPr>
              <a:spcAft>
                <a:spcPct val="20000"/>
              </a:spcAft>
            </a:pPr>
            <a:r>
              <a:rPr lang="en-US" sz="2600"/>
              <a:t>На първия слайд се поставя нейното заглавие.</a:t>
            </a:r>
          </a:p>
          <a:p>
            <a:pPr>
              <a:spcAft>
                <a:spcPct val="20000"/>
              </a:spcAft>
            </a:pPr>
            <a:r>
              <a:rPr lang="bg-BG" sz="2600"/>
              <a:t>В</a:t>
            </a:r>
            <a:r>
              <a:rPr lang="en-US" sz="2600"/>
              <a:t>тория</a:t>
            </a:r>
            <a:r>
              <a:rPr lang="bg-BG" sz="2600"/>
              <a:t>т</a:t>
            </a:r>
            <a:r>
              <a:rPr lang="en-US" sz="2600"/>
              <a:t> слайд </a:t>
            </a:r>
            <a:r>
              <a:rPr lang="bg-BG" sz="2600"/>
              <a:t>включва </a:t>
            </a:r>
            <a:r>
              <a:rPr lang="en-US" sz="2600"/>
              <a:t>съдържанието на презентацията.</a:t>
            </a:r>
            <a:endParaRPr lang="bg-BG" sz="2600"/>
          </a:p>
          <a:p>
            <a:pPr>
              <a:spcAft>
                <a:spcPct val="20000"/>
              </a:spcAft>
            </a:pPr>
            <a:r>
              <a:rPr lang="en-US" sz="2600"/>
              <a:t>Всеки един слайд трябва да предоставя информация по една тема.</a:t>
            </a:r>
            <a:endParaRPr lang="bg-BG" sz="2600"/>
          </a:p>
          <a:p>
            <a:pPr>
              <a:spcAft>
                <a:spcPct val="20000"/>
              </a:spcAft>
            </a:pPr>
            <a:r>
              <a:rPr lang="en-US" sz="2600"/>
              <a:t>В последния слайд може да се направи кратко обобщение на предоставената информация.</a:t>
            </a:r>
          </a:p>
        </p:txBody>
      </p:sp>
    </p:spTree>
  </p:cSld>
  <p:clrMapOvr>
    <a:masterClrMapping/>
  </p:clrMapOvr>
  <p:transition spd="slow" advClick="0" advTm="2000"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3000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3000"/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8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3000"/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1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3000"/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77813"/>
            <a:ext cx="8229600" cy="1139825"/>
          </a:xfrm>
        </p:spPr>
        <p:txBody>
          <a:bodyPr anchor="ctr"/>
          <a:lstStyle/>
          <a:p>
            <a:r>
              <a:rPr lang="bg-BG"/>
              <a:t>Структура</a:t>
            </a:r>
            <a:r>
              <a:rPr lang="en-US"/>
              <a:t> на слайд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1711325"/>
            <a:ext cx="8229600" cy="4525963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dirty="0"/>
              <a:t>В </a:t>
            </a:r>
            <a:r>
              <a:rPr lang="en-US" dirty="0" err="1"/>
              <a:t>зависимост</a:t>
            </a:r>
            <a:r>
              <a:rPr lang="en-US" dirty="0"/>
              <a:t> </a:t>
            </a:r>
            <a:r>
              <a:rPr lang="en-US" dirty="0" err="1"/>
              <a:t>от</a:t>
            </a:r>
            <a:r>
              <a:rPr lang="en-US" dirty="0"/>
              <a:t> </a:t>
            </a:r>
            <a:r>
              <a:rPr lang="en-US" dirty="0" err="1"/>
              <a:t>информацията</a:t>
            </a:r>
            <a:r>
              <a:rPr lang="en-US" dirty="0"/>
              <a:t>, </a:t>
            </a:r>
            <a:r>
              <a:rPr lang="en-US" dirty="0" err="1"/>
              <a:t>която</a:t>
            </a:r>
            <a:r>
              <a:rPr lang="en-US" dirty="0"/>
              <a:t> </a:t>
            </a:r>
            <a:r>
              <a:rPr lang="en-US" dirty="0" err="1"/>
              <a:t>се</a:t>
            </a:r>
            <a:r>
              <a:rPr lang="en-US" dirty="0"/>
              <a:t> </a:t>
            </a:r>
            <a:r>
              <a:rPr lang="en-US" dirty="0" err="1"/>
              <a:t>представя</a:t>
            </a:r>
            <a:r>
              <a:rPr lang="en-US" dirty="0"/>
              <a:t> в </a:t>
            </a:r>
            <a:r>
              <a:rPr lang="en-US" dirty="0" err="1"/>
              <a:t>рамките</a:t>
            </a:r>
            <a:r>
              <a:rPr lang="en-US" dirty="0"/>
              <a:t> </a:t>
            </a:r>
            <a:r>
              <a:rPr lang="en-US" dirty="0" err="1"/>
              <a:t>на</a:t>
            </a:r>
            <a:r>
              <a:rPr lang="en-US" dirty="0"/>
              <a:t> </a:t>
            </a:r>
            <a:r>
              <a:rPr lang="en-US" dirty="0" err="1"/>
              <a:t>слайда</a:t>
            </a:r>
            <a:r>
              <a:rPr lang="bg-BG" dirty="0"/>
              <a:t>,</a:t>
            </a:r>
            <a:r>
              <a:rPr lang="en-US" dirty="0"/>
              <a:t> </a:t>
            </a:r>
            <a:r>
              <a:rPr lang="en-US" dirty="0" err="1"/>
              <a:t>той</a:t>
            </a:r>
            <a:r>
              <a:rPr lang="en-US" dirty="0"/>
              <a:t> </a:t>
            </a:r>
            <a:r>
              <a:rPr lang="en-US" dirty="0" err="1"/>
              <a:t>може</a:t>
            </a:r>
            <a:r>
              <a:rPr lang="en-US" dirty="0"/>
              <a:t> </a:t>
            </a:r>
            <a:r>
              <a:rPr lang="en-US" dirty="0" err="1"/>
              <a:t>да</a:t>
            </a:r>
            <a:r>
              <a:rPr lang="en-US" dirty="0"/>
              <a:t> </a:t>
            </a:r>
            <a:r>
              <a:rPr lang="en-US"/>
              <a:t>бъде</a:t>
            </a:r>
            <a:r>
              <a:rPr lang="bg-BG"/>
              <a:t>:</a:t>
            </a:r>
          </a:p>
          <a:p>
            <a:pPr lvl="1">
              <a:buSzPct val="65000"/>
              <a:buFont typeface="Wingdings" pitchFamily="2" charset="2"/>
              <a:buChar char="v"/>
            </a:pPr>
            <a:r>
              <a:rPr lang="en-US" dirty="0" err="1"/>
              <a:t>слайд</a:t>
            </a:r>
            <a:r>
              <a:rPr lang="en-US" dirty="0"/>
              <a:t> </a:t>
            </a:r>
            <a:r>
              <a:rPr lang="en-US" dirty="0" err="1"/>
              <a:t>за</a:t>
            </a:r>
            <a:r>
              <a:rPr lang="en-US" dirty="0"/>
              <a:t> </a:t>
            </a:r>
            <a:r>
              <a:rPr lang="en-US" dirty="0" err="1"/>
              <a:t>текст</a:t>
            </a:r>
            <a:r>
              <a:rPr lang="bg-BG" dirty="0"/>
              <a:t>;</a:t>
            </a:r>
          </a:p>
          <a:p>
            <a:pPr lvl="1">
              <a:buSzPct val="65000"/>
              <a:buFont typeface="Wingdings" pitchFamily="2" charset="2"/>
              <a:buChar char="v"/>
            </a:pPr>
            <a:r>
              <a:rPr lang="en-US" dirty="0" err="1"/>
              <a:t>слайд</a:t>
            </a:r>
            <a:r>
              <a:rPr lang="bg-BG" dirty="0"/>
              <a:t> </a:t>
            </a:r>
            <a:r>
              <a:rPr lang="en-US" dirty="0" err="1"/>
              <a:t>за</a:t>
            </a:r>
            <a:r>
              <a:rPr lang="en-US" dirty="0"/>
              <a:t> </a:t>
            </a:r>
            <a:r>
              <a:rPr lang="en-US" dirty="0" err="1"/>
              <a:t>представяне</a:t>
            </a:r>
            <a:r>
              <a:rPr lang="en-US" dirty="0"/>
              <a:t> </a:t>
            </a:r>
            <a:r>
              <a:rPr lang="en-US" dirty="0" err="1"/>
              <a:t>на</a:t>
            </a:r>
            <a:r>
              <a:rPr lang="en-US" dirty="0"/>
              <a:t> </a:t>
            </a:r>
            <a:r>
              <a:rPr lang="en-US" dirty="0" err="1"/>
              <a:t>графична</a:t>
            </a:r>
            <a:r>
              <a:rPr lang="en-US" dirty="0"/>
              <a:t> </a:t>
            </a:r>
            <a:r>
              <a:rPr lang="en-US" dirty="0" err="1"/>
              <a:t>информация</a:t>
            </a:r>
            <a:r>
              <a:rPr lang="bg-BG" dirty="0"/>
              <a:t>;</a:t>
            </a:r>
          </a:p>
          <a:p>
            <a:pPr lvl="1">
              <a:buSzPct val="65000"/>
              <a:buFont typeface="Wingdings" pitchFamily="2" charset="2"/>
              <a:buChar char="v"/>
            </a:pPr>
            <a:r>
              <a:rPr lang="bg-BG" dirty="0"/>
              <a:t>с</a:t>
            </a:r>
            <a:r>
              <a:rPr lang="en-US" dirty="0" err="1"/>
              <a:t>лайдове</a:t>
            </a:r>
            <a:r>
              <a:rPr lang="en-US" dirty="0"/>
              <a:t> </a:t>
            </a:r>
            <a:r>
              <a:rPr lang="en-US" dirty="0" err="1"/>
              <a:t>за</a:t>
            </a:r>
            <a:r>
              <a:rPr lang="en-US" dirty="0"/>
              <a:t> </a:t>
            </a:r>
            <a:r>
              <a:rPr lang="en-US" dirty="0" err="1"/>
              <a:t>комбиниране</a:t>
            </a:r>
            <a:r>
              <a:rPr lang="en-US" dirty="0"/>
              <a:t> </a:t>
            </a:r>
            <a:r>
              <a:rPr lang="en-US" dirty="0" err="1"/>
              <a:t>на</a:t>
            </a:r>
            <a:r>
              <a:rPr lang="en-US" dirty="0"/>
              <a:t> </a:t>
            </a:r>
            <a:r>
              <a:rPr lang="en-US" dirty="0" err="1"/>
              <a:t>информация</a:t>
            </a:r>
            <a:r>
              <a:rPr lang="en-US" dirty="0"/>
              <a:t> </a:t>
            </a:r>
            <a:r>
              <a:rPr lang="en-US" dirty="0" err="1"/>
              <a:t>от</a:t>
            </a:r>
            <a:r>
              <a:rPr lang="en-US" dirty="0"/>
              <a:t> </a:t>
            </a:r>
            <a:r>
              <a:rPr lang="en-US" dirty="0" err="1"/>
              <a:t>различен</a:t>
            </a:r>
            <a:r>
              <a:rPr lang="en-US" dirty="0"/>
              <a:t> </a:t>
            </a:r>
            <a:r>
              <a:rPr lang="en-US" dirty="0" err="1"/>
              <a:t>тип</a:t>
            </a:r>
            <a:r>
              <a:rPr lang="bg-BG" dirty="0"/>
              <a:t>;</a:t>
            </a:r>
            <a:endParaRPr lang="en-US" dirty="0"/>
          </a:p>
        </p:txBody>
      </p:sp>
    </p:spTree>
  </p:cSld>
  <p:clrMapOvr>
    <a:masterClrMapping/>
  </p:clrMapOvr>
  <p:transition spd="slow" advClick="0" advTm="2000"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3000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3000"/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8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3000"/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1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3000"/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481013"/>
            <a:ext cx="8229600" cy="731837"/>
          </a:xfrm>
          <a:noFill/>
        </p:spPr>
        <p:txBody>
          <a:bodyPr anchor="ctr">
            <a:spAutoFit/>
          </a:bodyPr>
          <a:lstStyle/>
          <a:p>
            <a:r>
              <a:rPr lang="bg-BG"/>
              <a:t>Елементи</a:t>
            </a:r>
            <a:r>
              <a:rPr lang="en-US"/>
              <a:t> на слайд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1196975"/>
            <a:ext cx="8229600" cy="5092700"/>
          </a:xfrm>
          <a:noFill/>
        </p:spPr>
        <p:txBody>
          <a:bodyPr>
            <a:spAutoFit/>
          </a:bodyPr>
          <a:lstStyle/>
          <a:p>
            <a:pPr>
              <a:lnSpc>
                <a:spcPct val="90000"/>
              </a:lnSpc>
              <a:spcAft>
                <a:spcPct val="10000"/>
              </a:spcAft>
            </a:pPr>
            <a:r>
              <a:rPr lang="en-US" sz="2600"/>
              <a:t>текст;</a:t>
            </a:r>
          </a:p>
          <a:p>
            <a:pPr>
              <a:lnSpc>
                <a:spcPct val="90000"/>
              </a:lnSpc>
              <a:spcAft>
                <a:spcPct val="10000"/>
              </a:spcAft>
            </a:pPr>
            <a:r>
              <a:rPr lang="en-US" sz="2600"/>
              <a:t>художествен надпис;</a:t>
            </a:r>
          </a:p>
          <a:p>
            <a:pPr>
              <a:lnSpc>
                <a:spcPct val="90000"/>
              </a:lnSpc>
              <a:spcAft>
                <a:spcPct val="10000"/>
              </a:spcAft>
            </a:pPr>
            <a:r>
              <a:rPr lang="en-US" sz="2600" i="1"/>
              <a:t>г</a:t>
            </a:r>
            <a:r>
              <a:rPr lang="en-US" sz="2600"/>
              <a:t>рафично изображение;</a:t>
            </a:r>
          </a:p>
          <a:p>
            <a:pPr>
              <a:lnSpc>
                <a:spcPct val="90000"/>
              </a:lnSpc>
              <a:spcAft>
                <a:spcPct val="10000"/>
              </a:spcAft>
            </a:pPr>
            <a:r>
              <a:rPr lang="en-US" sz="2600"/>
              <a:t>таблица;</a:t>
            </a:r>
          </a:p>
          <a:p>
            <a:pPr>
              <a:lnSpc>
                <a:spcPct val="90000"/>
              </a:lnSpc>
              <a:spcAft>
                <a:spcPct val="10000"/>
              </a:spcAft>
            </a:pPr>
            <a:r>
              <a:rPr lang="en-US" sz="2600"/>
              <a:t>диаграма;</a:t>
            </a:r>
          </a:p>
          <a:p>
            <a:pPr>
              <a:lnSpc>
                <a:spcPct val="90000"/>
              </a:lnSpc>
              <a:spcAft>
                <a:spcPct val="10000"/>
              </a:spcAft>
            </a:pPr>
            <a:r>
              <a:rPr lang="en-US" sz="2600"/>
              <a:t>анимация;</a:t>
            </a:r>
          </a:p>
          <a:p>
            <a:pPr>
              <a:lnSpc>
                <a:spcPct val="90000"/>
              </a:lnSpc>
              <a:spcAft>
                <a:spcPct val="10000"/>
              </a:spcAft>
            </a:pPr>
            <a:r>
              <a:rPr lang="en-US" sz="2600"/>
              <a:t>видео клип;</a:t>
            </a:r>
          </a:p>
          <a:p>
            <a:pPr>
              <a:lnSpc>
                <a:spcPct val="90000"/>
              </a:lnSpc>
              <a:spcAft>
                <a:spcPct val="10000"/>
              </a:spcAft>
            </a:pPr>
            <a:r>
              <a:rPr lang="en-US" sz="2600"/>
              <a:t>звук;</a:t>
            </a:r>
          </a:p>
          <a:p>
            <a:pPr>
              <a:lnSpc>
                <a:spcPct val="90000"/>
              </a:lnSpc>
              <a:spcAft>
                <a:spcPct val="10000"/>
              </a:spcAft>
            </a:pPr>
            <a:r>
              <a:rPr lang="en-US" sz="2600"/>
              <a:t>организационни</a:t>
            </a:r>
            <a:r>
              <a:rPr lang="en-US" sz="2600" i="1"/>
              <a:t> </a:t>
            </a:r>
            <a:r>
              <a:rPr lang="en-US" sz="2600"/>
              <a:t>елементи – линии, рамки, стрелки;</a:t>
            </a:r>
          </a:p>
          <a:p>
            <a:pPr>
              <a:lnSpc>
                <a:spcPct val="90000"/>
              </a:lnSpc>
            </a:pPr>
            <a:endParaRPr lang="en-US" sz="2600"/>
          </a:p>
        </p:txBody>
      </p:sp>
    </p:spTree>
  </p:cSld>
  <p:clrMapOvr>
    <a:masterClrMapping/>
  </p:clrMapOvr>
  <p:transition spd="slow" advClick="0" advTm="2000"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2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40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71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6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71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8000"/>
                            </p:stCondLst>
                            <p:childTnLst>
                              <p:par>
                                <p:cTn id="4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717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0" grpId="0"/>
    </p:bld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339</TotalTime>
  <Words>250</Words>
  <Application>Microsoft Office PowerPoint</Application>
  <PresentationFormat>On-screen Show (4:3)</PresentationFormat>
  <Paragraphs>41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Arial</vt:lpstr>
      <vt:lpstr>Trebuchet MS</vt:lpstr>
      <vt:lpstr>Wingdings</vt:lpstr>
      <vt:lpstr>Wingdings 3</vt:lpstr>
      <vt:lpstr>Facet</vt:lpstr>
      <vt:lpstr>Компютърна презентация</vt:lpstr>
      <vt:lpstr>Съдържание</vt:lpstr>
      <vt:lpstr>Представяне на данни</vt:lpstr>
      <vt:lpstr>Програми за компютърни презентации</vt:lpstr>
      <vt:lpstr>Структура на компютърна презентация</vt:lpstr>
      <vt:lpstr>Структура на слайд</vt:lpstr>
      <vt:lpstr>Елементи на слайд</vt:lpstr>
    </vt:vector>
  </TitlesOfParts>
  <Company>Windows User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gis2</dc:creator>
  <cp:lastModifiedBy>Людмил К. Бонев</cp:lastModifiedBy>
  <cp:revision>22</cp:revision>
  <dcterms:created xsi:type="dcterms:W3CDTF">2013-03-06T12:32:51Z</dcterms:created>
  <dcterms:modified xsi:type="dcterms:W3CDTF">2024-01-31T09:00:42Z</dcterms:modified>
</cp:coreProperties>
</file>